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9" r:id="rId3"/>
    <p:sldId id="362" r:id="rId4"/>
    <p:sldId id="257" r:id="rId5"/>
    <p:sldId id="368" r:id="rId6"/>
    <p:sldId id="370" r:id="rId7"/>
    <p:sldId id="367" r:id="rId8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1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56A886-0629-6499-1F93-DDC6A82F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DEAB77-1C96-9999-82C5-3A80E7C09F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2AEA2B-C596-815B-3DEA-7E31BACB0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8C3FB8-3EA0-08CD-4E51-4190F54C4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FBCDA3B-0A00-F91C-0096-26BAAC796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4923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4E2219-4C61-4C2A-62B1-165CF02FF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492E9C-5A62-27C1-A0D6-73AC502507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2D7170-E549-9D43-0247-6D530F8E2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9C6BA5-2B2C-A68A-FE51-CADAFC5FF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0AAF00-8467-EBA7-870F-AF2B805D7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1232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933F274-CB9F-CDC2-C249-B8C1DF4E48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374193-FD5B-33C7-1B29-EA6BA8E12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19CC75-5C5E-CDA0-8333-9631ED1F7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4C20100-D7BE-28FE-D559-7082034B6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BDA64A-BDDD-0041-9309-EECE1E2D1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425469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9ED0E77F-4ED3-8683-C815-24EF8F3BF0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91300" y="685800"/>
            <a:ext cx="4891454" cy="5486400"/>
          </a:xfrm>
          <a:prstGeom prst="roundRect">
            <a:avLst>
              <a:gd name="adj" fmla="val 7975"/>
            </a:avLst>
          </a:prstGeom>
          <a:pattFill prst="pct4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1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A5BB9-5B54-3DA6-099D-7C627726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CF25CA-E57D-8AD6-9197-28C88D209F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56E5A0-DB70-FA54-2467-39B6ED48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BB6B44-F089-3048-0EC5-1137323E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DB8788D-0F2A-46F3-334D-9ABCD137D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615940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B3BF74-A97F-9DF6-A946-4620FA6D3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41B14A-0E8F-ACF2-EE2C-BAF84FCE5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998C2C-289C-3562-59CF-54C24979D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6BA09-3BA7-499B-BF15-76F4FA423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AC9CB-E01A-BFC3-1B47-6E45D1639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06055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139F37-D76B-C1EF-8F6B-DD2A9A165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2E835C-3C71-6748-42F2-A1A158F38A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10B93E-75AB-F4CE-0AB9-566AA9E4D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0AF29B-C492-8997-E764-2AB54775C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76B1DA7-EA46-C1F5-DE49-AE8F7475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8CD8AD2-9B5C-6A19-5AF2-D159B9E19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6473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F2CE2F-9515-7AC7-15A9-F28E2F7C1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6894E8-DEB3-0F37-1DB6-90FC4EA53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05E152B-1A3E-97F0-F162-AEC7AFED6F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902541-09CB-9986-551A-DAC26A61F6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1EBC4B7-5943-E524-6218-177645A46F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73F4D4-1646-E9FA-7D39-9B6EF674F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513B008-7D50-0B6C-0A2D-E439A21A3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59AB9CF-AB71-BE00-D526-5711FB5EC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563244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4F5EEA-463A-ACDF-EA3A-27BBBE2E8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6142AB-956D-0DE8-C590-2B8952B78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7E34663-1E26-43A1-EB78-E231F5CA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A9FEDB6-7508-0CB0-168B-E36F2FEB8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673646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62020AB-31FD-E225-A2C9-3F85BF6B0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420840D-354C-1593-5449-8D28407B3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416AEB2-5A5D-902B-40BD-758EAD699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37298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C19A9-12F2-D302-A8F8-B9AD421A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CD0F7C-69E3-FD86-7264-32FD67D36E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F48CF7-015E-E367-8D2A-0361A0157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949AA82-2449-35B7-4A27-E8A6CCD2B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79BD9E-3361-E54A-1ED7-C44B7C1B7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7386E-3BFA-34B6-5965-26006A2D2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86733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7B2D03-CADA-464F-190C-BEC336FB3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E2BFF86-0804-7F39-C70B-E4F9AFAF68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A36BB2E-6D2D-4C3D-0BED-FC9BB323C2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59771BD-253B-4352-C769-8AA3B34A3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B9D5959-7C20-D378-3D0F-3391348F7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61B4200-5A0C-F641-93A3-A1656F750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809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7D96A8-9189-9A65-6C19-822ACF8DC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8FA781-C1AC-58C0-9E22-C3396A09D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B0ADC6-9949-7B92-0F32-055A8EE393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D2B29-7381-48A3-9BAC-A07D71D7323A}" type="datetimeFigureOut">
              <a:rPr lang="es-PA" smtClean="0"/>
              <a:t>08/19/2026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EFC5F7-E1D4-1529-B1F8-C54A50839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981A52-CD17-5283-CCBC-47966D9E10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333E8D-0B7C-4153-96F0-601F01424F88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23816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0473A4B-2BF3-DDE9-C0A6-2AF72294CF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23968"/>
            <a:ext cx="9144000" cy="1655762"/>
          </a:xfrm>
        </p:spPr>
        <p:txBody>
          <a:bodyPr/>
          <a:lstStyle/>
          <a:p>
            <a:endParaRPr lang="es-PA">
              <a:solidFill>
                <a:schemeClr val="bg1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99966FA-B930-6290-1EDA-E08B444298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1"/>
          <a:stretch>
            <a:fillRect/>
          </a:stretch>
        </p:blipFill>
        <p:spPr>
          <a:xfrm>
            <a:off x="2006252" y="1217036"/>
            <a:ext cx="8179496" cy="30022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D0A7FDE-9F41-E8D6-F93B-8DDEDEADC8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19" y="14150"/>
            <a:ext cx="11157325" cy="107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676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3019DFB5-A839-005C-8CEC-BE419B62A3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2775E0EA-4C2F-BD34-32F2-BA9FCF46F5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775862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65">
            <a:extLst>
              <a:ext uri="{FF2B5EF4-FFF2-40B4-BE49-F238E27FC236}">
                <a16:creationId xmlns:a16="http://schemas.microsoft.com/office/drawing/2014/main" id="{9944FCE5-163C-A023-8E10-C581FB3C57A7}"/>
              </a:ext>
            </a:extLst>
          </p:cNvPr>
          <p:cNvSpPr>
            <a:spLocks noEditPoints="1"/>
          </p:cNvSpPr>
          <p:nvPr/>
        </p:nvSpPr>
        <p:spPr bwMode="auto">
          <a:xfrm>
            <a:off x="914512" y="1616649"/>
            <a:ext cx="201958" cy="203295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F70615-D951-E998-BEDD-390D128EC7CA}"/>
              </a:ext>
            </a:extLst>
          </p:cNvPr>
          <p:cNvSpPr txBox="1"/>
          <p:nvPr/>
        </p:nvSpPr>
        <p:spPr>
          <a:xfrm>
            <a:off x="458982" y="1404686"/>
            <a:ext cx="2001317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Título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País:</a:t>
            </a:r>
          </a:p>
          <a:p>
            <a:endParaRPr lang="en-US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Autores:</a:t>
            </a:r>
            <a:endParaRPr lang="en-ID" sz="4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16D666-D72C-B478-F6A2-156A108B41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54554" y="472858"/>
            <a:ext cx="4891454" cy="5486400"/>
          </a:xfrm>
        </p:spPr>
        <p:txBody>
          <a:bodyPr/>
          <a:lstStyle/>
          <a:p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66850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7114B5-8B35-498F-DD54-5C2EBB5E2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A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BDF9E3-491C-26D6-30CB-A032FB493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604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E574D73C-87AB-7D9A-FAED-C51B99235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E41DF123-BE8D-4FF6-8761-D360EC245AEB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A675E390-F0A8-41A5-2C1A-3B3C80F90B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973932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F3354F-C4F3-AF88-EF15-1911D644D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BF0B4B-2FCB-B1D0-E057-BC8601FAB61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A7300B6-2CA8-5AC5-1FB6-69031C010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375129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B8FC9-CA9B-013F-CC3D-A88DB4883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261265D-0626-CE5F-0BB4-C8563ED175FC}"/>
              </a:ext>
            </a:extLst>
          </p:cNvPr>
          <p:cNvSpPr txBox="1"/>
          <p:nvPr/>
        </p:nvSpPr>
        <p:spPr>
          <a:xfrm>
            <a:off x="707916" y="1893165"/>
            <a:ext cx="481420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+mj-lt"/>
              </a:rPr>
              <a:t>MUCHAS GRACIAS</a:t>
            </a:r>
            <a:endParaRPr lang="en-ID" sz="4400" b="1" dirty="0">
              <a:latin typeface="+mj-lt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5DFABC0-2AA9-7A0C-B1FD-AFB4D66B0B8E}"/>
              </a:ext>
            </a:extLst>
          </p:cNvPr>
          <p:cNvCxnSpPr>
            <a:cxnSpLocks/>
          </p:cNvCxnSpPr>
          <p:nvPr/>
        </p:nvCxnSpPr>
        <p:spPr>
          <a:xfrm>
            <a:off x="841934" y="2859459"/>
            <a:ext cx="1183657" cy="0"/>
          </a:xfrm>
          <a:prstGeom prst="line">
            <a:avLst/>
          </a:prstGeom>
          <a:ln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A7506D1-D3D4-958A-8656-3C7429D8FE91}"/>
              </a:ext>
            </a:extLst>
          </p:cNvPr>
          <p:cNvSpPr txBox="1"/>
          <p:nvPr/>
        </p:nvSpPr>
        <p:spPr>
          <a:xfrm>
            <a:off x="784659" y="3395372"/>
            <a:ext cx="2230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www.website.com</a:t>
            </a:r>
            <a:endParaRPr lang="en-ID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9F247A0-CB83-ECAB-AEAB-070D55809FEF}"/>
              </a:ext>
            </a:extLst>
          </p:cNvPr>
          <p:cNvSpPr txBox="1"/>
          <p:nvPr/>
        </p:nvSpPr>
        <p:spPr>
          <a:xfrm>
            <a:off x="4263109" y="3395372"/>
            <a:ext cx="1561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+123 456 789</a:t>
            </a:r>
            <a:endParaRPr lang="en-ID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89A467-4EED-8F9A-68BC-FE36E8708B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89684" y="397040"/>
            <a:ext cx="4891454" cy="5486400"/>
          </a:xfrm>
        </p:spPr>
        <p:txBody>
          <a:bodyPr/>
          <a:lstStyle/>
          <a:p>
            <a:endParaRPr lang="es-PA"/>
          </a:p>
        </p:txBody>
      </p:sp>
      <p:sp>
        <p:nvSpPr>
          <p:cNvPr id="4" name="Rectangle 35">
            <a:extLst>
              <a:ext uri="{FF2B5EF4-FFF2-40B4-BE49-F238E27FC236}">
                <a16:creationId xmlns:a16="http://schemas.microsoft.com/office/drawing/2014/main" id="{E5C8D255-676D-0096-F39E-F1FB19D6F00E}"/>
              </a:ext>
            </a:extLst>
          </p:cNvPr>
          <p:cNvSpPr/>
          <p:nvPr/>
        </p:nvSpPr>
        <p:spPr>
          <a:xfrm>
            <a:off x="729174" y="4551670"/>
            <a:ext cx="5625906" cy="619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Lorem ipsum dolor sit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amet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,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consectetur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adipiscing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elit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. Aenean sit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amet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ultrices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sem. Donec non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elit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eu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tellus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.</a:t>
            </a:r>
            <a:endParaRPr lang="en-US" sz="12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36">
            <a:extLst>
              <a:ext uri="{FF2B5EF4-FFF2-40B4-BE49-F238E27FC236}">
                <a16:creationId xmlns:a16="http://schemas.microsoft.com/office/drawing/2014/main" id="{110C9D44-D8EB-BB64-3FDB-A18650070BBF}"/>
              </a:ext>
            </a:extLst>
          </p:cNvPr>
          <p:cNvSpPr txBox="1"/>
          <p:nvPr/>
        </p:nvSpPr>
        <p:spPr>
          <a:xfrm>
            <a:off x="729173" y="4269838"/>
            <a:ext cx="2592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1"/>
                </a:solidFill>
                <a:latin typeface="+mj-lt"/>
              </a:rPr>
              <a:t>Texto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 de relleno</a:t>
            </a:r>
            <a:endParaRPr lang="en-ID" sz="16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798701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42</Words>
  <Application>Microsoft Office PowerPoint</Application>
  <PresentationFormat>Panorámica</PresentationFormat>
  <Paragraphs>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Jayguer Vasquez</dc:creator>
  <cp:lastModifiedBy>Jayguer Vasquez</cp:lastModifiedBy>
  <cp:revision>4</cp:revision>
  <dcterms:created xsi:type="dcterms:W3CDTF">2026-08-05T16:24:00Z</dcterms:created>
  <dcterms:modified xsi:type="dcterms:W3CDTF">2026-08-19T15:28:59Z</dcterms:modified>
</cp:coreProperties>
</file>